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F573-D095-704F-A121-E726A52DE0B4}" type="datetimeFigureOut">
              <a:rPr lang="en-US" smtClean="0"/>
              <a:t>25/04/2014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196A-20D2-1046-B6A3-0E6F0A6D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BE05-C35B-4808-9418-E8E7BD0D3E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6200" y="457200"/>
            <a:ext cx="2695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2800">
                <a:solidFill>
                  <a:srgbClr val="000066"/>
                </a:solidFill>
                <a:latin typeface="Aurora BdCn BT" pitchFamily="34" charset="0"/>
              </a:rPr>
              <a:t>BETA</a:t>
            </a:r>
            <a:r>
              <a:rPr lang="en-US" sz="2800">
                <a:solidFill>
                  <a:schemeClr val="tx1"/>
                </a:solidFill>
                <a:latin typeface="Aurora BdCn BT" pitchFamily="34" charset="0"/>
              </a:rPr>
              <a:t> </a:t>
            </a:r>
            <a:r>
              <a:rPr lang="en-US" sz="2800">
                <a:solidFill>
                  <a:srgbClr val="CC0000"/>
                </a:solidFill>
                <a:latin typeface="Aurora BdCn BT" pitchFamily="34" charset="0"/>
              </a:rPr>
              <a:t>LaserMike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862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862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11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43000"/>
            <a:ext cx="7924800" cy="4968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1371600" cy="304800"/>
          </a:xfrm>
        </p:spPr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38862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143000"/>
            <a:ext cx="38862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703638"/>
            <a:ext cx="38862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703638"/>
            <a:ext cx="38862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1371600" cy="304800"/>
          </a:xfrm>
        </p:spPr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79248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703638"/>
            <a:ext cx="79248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1371600" cy="304800"/>
          </a:xfrm>
        </p:spPr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38862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862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1371600" cy="304800"/>
          </a:xfrm>
        </p:spPr>
        <p:txBody>
          <a:bodyPr/>
          <a:lstStyle>
            <a:lvl1pPr>
              <a:defRPr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1906588"/>
            <a:ext cx="1951038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1906588"/>
            <a:ext cx="5703887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5417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828800"/>
            <a:ext cx="35433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44500"/>
            <a:ext cx="2017713" cy="5497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4500"/>
            <a:ext cx="5905500" cy="5497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4500"/>
            <a:ext cx="8075613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828800"/>
            <a:ext cx="7237413" cy="411321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4500"/>
            <a:ext cx="8075613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828800"/>
            <a:ext cx="35417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828800"/>
            <a:ext cx="35433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p graphic - new log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518637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8229600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98CD-138C-4FAD-83A6-8498C651D0EC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B750-B7E4-4603-ADAE-28F9B1C46C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bottom graphic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286521"/>
            <a:ext cx="9143670" cy="57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rgbClr val="17385F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7924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78FB0E1-32F3-40DA-8C5F-64659777518E}" type="datetimeFigureOut">
              <a:rPr lang="en-US" smtClean="0"/>
              <a:pPr/>
              <a:t>25/04/2014</a:t>
            </a:fld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E34957-3328-4457-ADBA-6781276DD7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457200"/>
            <a:ext cx="2695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2800">
                <a:solidFill>
                  <a:srgbClr val="000066"/>
                </a:solidFill>
                <a:latin typeface="Aurora BdCn BT" pitchFamily="34" charset="0"/>
              </a:rPr>
              <a:t>BETA</a:t>
            </a:r>
            <a:r>
              <a:rPr lang="en-US" sz="2800">
                <a:solidFill>
                  <a:schemeClr val="tx1"/>
                </a:solidFill>
                <a:latin typeface="Aurora BdCn BT" pitchFamily="34" charset="0"/>
              </a:rPr>
              <a:t> </a:t>
            </a:r>
            <a:r>
              <a:rPr lang="en-US" sz="2800">
                <a:solidFill>
                  <a:srgbClr val="CC0000"/>
                </a:solidFill>
                <a:latin typeface="Aurora BdCn BT" pitchFamily="34" charset="0"/>
              </a:rPr>
              <a:t>LaserMike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xmlns:p14="http://schemas.microsoft.com/office/powerpoint/2010/main"/>
  <p:txStyles>
    <p:titleStyle>
      <a:lvl1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70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70000"/>
        <a:buFont typeface="Webdings" pitchFamily="18" charset="2"/>
        <a:buChar char="&lt;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5334000" y="5867400"/>
            <a:ext cx="3429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1750"/>
              </a:spcBef>
              <a:buClr>
                <a:srgbClr val="CC0000"/>
              </a:buClr>
              <a:buSzPct val="7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Aurora BdCn BT" pitchFamily="34" charset="0"/>
              </a:rPr>
              <a:t>BETA LaserMike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3100">
          <a:solidFill>
            <a:srgbClr val="00336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1" fontAlgn="base" hangingPunct="1">
        <a:spcBef>
          <a:spcPts val="65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spcBef>
          <a:spcPts val="60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5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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38825" y="392113"/>
            <a:ext cx="2919413" cy="4170362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81000" y="355600"/>
            <a:ext cx="8382000" cy="6121400"/>
          </a:xfrm>
          <a:prstGeom prst="roundRect">
            <a:avLst>
              <a:gd name="adj" fmla="val 23"/>
            </a:avLst>
          </a:prstGeom>
          <a:noFill/>
          <a:ln w="93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355600"/>
            <a:ext cx="3819525" cy="252413"/>
            <a:chOff x="3120" y="224"/>
            <a:chExt cx="2406" cy="159"/>
          </a:xfrm>
        </p:grpSpPr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20" y="224"/>
              <a:ext cx="2407" cy="160"/>
            </a:xfrm>
            <a:prstGeom prst="roundRect">
              <a:avLst>
                <a:gd name="adj" fmla="val 625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120" y="224"/>
              <a:ext cx="2407" cy="160"/>
            </a:xfrm>
            <a:prstGeom prst="roundRect">
              <a:avLst>
                <a:gd name="adj" fmla="val 62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buClr>
                  <a:srgbClr val="FFFFFF"/>
                </a:buClr>
                <a:buSzPct val="100000"/>
                <a:buFont typeface="Arial Black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 Black" pitchFamily="34" charset="0"/>
                </a:rPr>
                <a:t>Controller Products Update</a:t>
              </a:r>
            </a:p>
          </p:txBody>
        </p:sp>
      </p:grp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936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1295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0" rIns="90000" bIns="0">
            <a:spAutoFit/>
          </a:bodyPr>
          <a:lstStyle/>
          <a:p>
            <a:pPr algn="ctr">
              <a:lnSpc>
                <a:spcPct val="96000"/>
              </a:lnSpc>
              <a:buClr>
                <a:srgbClr val="003366"/>
              </a:buClr>
              <a:buSzPct val="100000"/>
              <a:buFont typeface="Aurora BdCn BT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3366"/>
                </a:solidFill>
                <a:latin typeface="Aurora BdCn BT" pitchFamily="34" charset="0"/>
              </a:rPr>
              <a:t>BETA</a:t>
            </a:r>
            <a:r>
              <a:rPr lang="en-GB" sz="1400">
                <a:solidFill>
                  <a:schemeClr val="tx1"/>
                </a:solidFill>
                <a:latin typeface="Aurora BdCn BT" pitchFamily="34" charset="0"/>
              </a:rPr>
              <a:t> </a:t>
            </a:r>
            <a:r>
              <a:rPr lang="en-GB" sz="1400">
                <a:solidFill>
                  <a:srgbClr val="CC0000"/>
                </a:solidFill>
                <a:latin typeface="Aurora BdCn BT" pitchFamily="34" charset="0"/>
              </a:rPr>
              <a:t>LaserMike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4500"/>
            <a:ext cx="8075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2374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3100">
          <a:solidFill>
            <a:srgbClr val="00336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1" fontAlgn="base" hangingPunct="1">
        <a:spcBef>
          <a:spcPts val="65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spcBef>
          <a:spcPts val="60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5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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450"/>
        </a:spcBef>
        <a:spcAft>
          <a:spcPct val="0"/>
        </a:spcAft>
        <a:buClr>
          <a:srgbClr val="003366"/>
        </a:buClr>
        <a:buSzPct val="7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Port </a:t>
            </a:r>
            <a:r>
              <a:rPr lang="en-US" dirty="0" err="1" smtClean="0"/>
              <a:t>vs</a:t>
            </a:r>
            <a:r>
              <a:rPr lang="en-US" dirty="0" smtClean="0"/>
              <a:t> 4 port Testing of 2GHz Cables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of test results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Platforms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96000" cy="50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8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1"/>
            <a:ext cx="8460965" cy="531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9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9903"/>
            <a:ext cx="8294405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9120"/>
            <a:ext cx="868543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0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7925" cy="74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6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5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" y="1033496"/>
            <a:ext cx="7571185" cy="52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727417"/>
      </p:ext>
    </p:extLst>
  </p:cSld>
  <p:clrMapOvr>
    <a:masterClrMapping/>
  </p:clrMapOvr>
</p:sld>
</file>

<file path=ppt/theme/theme1.xml><?xml version="1.0" encoding="utf-8"?>
<a:theme xmlns:a="http://schemas.openxmlformats.org/drawingml/2006/main" name="BLM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Company_a">
  <a:themeElements>
    <a:clrScheme name="BL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7575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_Company_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T_Company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Company_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Company_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taPro Americas Update 2008-08-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BLM 2009.potx</Template>
  <TotalTime>1</TotalTime>
  <Words>22</Words>
  <Application>Microsoft Macintosh PowerPoint</Application>
  <PresentationFormat>On-screen Show (4:3)</PresentationFormat>
  <Paragraphs>10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BLM 2009</vt:lpstr>
      <vt:lpstr>PPT_Company_a</vt:lpstr>
      <vt:lpstr>DataPro Americas Update 2008-08-19</vt:lpstr>
      <vt:lpstr>Default Design</vt:lpstr>
      <vt:lpstr>2 Port vs 4 port Testing of 2GHz Cables</vt:lpstr>
      <vt:lpstr>Test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Beta LaserMike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Snaith</dc:creator>
  <cp:lastModifiedBy>Richard Snaith</cp:lastModifiedBy>
  <cp:revision>2</cp:revision>
  <dcterms:created xsi:type="dcterms:W3CDTF">2009-09-29T12:45:05Z</dcterms:created>
  <dcterms:modified xsi:type="dcterms:W3CDTF">2014-04-25T09:12:35Z</dcterms:modified>
</cp:coreProperties>
</file>